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719"/>
  </p:normalViewPr>
  <p:slideViewPr>
    <p:cSldViewPr snapToGrid="0" snapToObjects="1" showGuides="1">
      <p:cViewPr varScale="1">
        <p:scale>
          <a:sx n="152" d="100"/>
          <a:sy n="152" d="100"/>
        </p:scale>
        <p:origin x="10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3658-E045-E946-BD26-BD349A4E6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F718E-15FD-6640-BED3-C3D994A97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FB1DD-56AE-5F40-858E-90913A82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0CB4C-D5D6-E84E-B6EB-EC529DC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26A9A-E8BA-4E4F-A0BF-DCC8F90D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8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7CC0-3C99-A748-B36F-C64E59AC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C409F9-D2D1-C442-8C1E-16CAAC5CB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76BA8-797D-BB4E-B064-731568DB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ADB32-649C-2D4F-AB3D-B308099B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40408-9788-CB4A-9862-31A4A409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4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6ABDB1-A6F2-5548-A750-287993410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92CDB-BF8A-094C-9A41-4A05408C6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8CD69-445F-9B48-A9FB-24868150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0D2F3-F5F9-F544-B720-96AF7A2D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E5948-28AD-2244-B6BF-5F79A5A5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1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9045-27BE-5847-B496-01BF9692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894DA-71F9-2D4A-8408-DE29BFDC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5B8BC-1B4F-BB43-A30A-D9D2DD33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1605-4C6B-CA44-A3C6-E3A9B578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185A7-EF2F-3F4E-B50A-618FB9F6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3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A085-EC8B-D342-9980-7ACB740C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B24AB-F9A1-8145-870D-B94A4DB9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EAF6-8317-8C40-B44B-0E7BDA9E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274E-96DB-CD40-A78C-5B81E656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37A4A-3FEB-BF4A-8E4D-74CCF84F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EA51-9172-B746-AB72-9F9D7FB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41418-3FC3-6B43-A05E-9D9BB5BBA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AE776-35AB-1E4C-9956-30971B614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7440D-2F8F-1B4B-BCDA-DAC227D3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6F030-5FA8-2840-8262-E10E4692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AFDCE-E91E-8B43-BC76-ADC080FF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7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FF53-8CC9-3F4D-A411-0FDC8769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14D53-3054-8246-861B-4E61D627D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27774-CBE5-D343-A397-AC4BD1354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F4D6F-0C1E-0B44-A261-3EF2C8F07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B173-8660-9E48-89F6-D938B84E9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53B56-B166-CA4B-8AD0-8766E32B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DC2CE-42EC-D942-B9C7-2F58230A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45DBC-2460-5249-8CCD-182DD3B1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9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40CFD-79BB-CE47-9CD3-F8117A7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FDCAC-2D41-7E46-A437-29CD4065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63D8E-2885-FC44-9310-84E0F347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E0E70-AB74-5A49-BB69-1B541F9D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0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7960C0-E3D2-514C-96B5-13222227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EC8BF-8AD9-FF45-992B-CECAA6E0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BE496-1DE7-414F-8335-E2AE3854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5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2C22-A139-FE41-9CBD-455FDC59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6451-2C07-0D4C-A148-D7AE85764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913CC-BE98-3A4A-935A-BC4B4675D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B89D6-7854-A84B-981C-E68B89C5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0B067-E8B6-E64D-A4D8-BC1C4FF6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0ED32-9553-B149-AA65-F13D245F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A068-54BE-0E4B-8FA2-6C1028BCE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866DD-161E-694D-A64C-9ABA052F7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9015A-1352-1F4E-A53A-36EE27AEB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8EC91-F2F3-EF4C-ABED-E70862406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890D0-DB5D-0B4B-8148-82AF7C5B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9F01-49C6-6B4B-BA03-F6A90594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5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9039-D41A-C247-9238-477D0CA8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44CD7-65A0-8842-98B1-A91BFF22C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24DE5-F173-5441-9BFE-AD81A7B63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9A886-46D7-A64A-BE5C-C102149A6C2F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7D9D4-B0DE-A743-989E-67C115977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50497-EF4B-6D45-A2D6-F6975B0B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3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8E65A9B-6F82-B747-B93C-22D76177C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89" t="234" r="-913" b="-68"/>
          <a:stretch/>
        </p:blipFill>
        <p:spPr>
          <a:xfrm>
            <a:off x="1192306" y="1000800"/>
            <a:ext cx="9780493" cy="4856400"/>
          </a:xfrm>
          <a:prstGeom prst="rect">
            <a:avLst/>
          </a:prstGeom>
          <a:ln w="952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96694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5638A1F-2464-2F4F-B57A-82F841CE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13" t="-4024" r="-4471" b="-4284"/>
          <a:stretch/>
        </p:blipFill>
        <p:spPr>
          <a:xfrm>
            <a:off x="1205753" y="1000800"/>
            <a:ext cx="9780494" cy="4856400"/>
          </a:xfrm>
          <a:prstGeom prst="rect">
            <a:avLst/>
          </a:prstGeom>
          <a:ln w="952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8219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765F3B-F946-E74B-BEC3-78773B25F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81" t="20" r="-2447" b="14"/>
          <a:stretch/>
        </p:blipFill>
        <p:spPr>
          <a:xfrm>
            <a:off x="1192305" y="1000800"/>
            <a:ext cx="9807389" cy="4856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97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F7EF71A6-7155-CC4A-98DD-0E6F1D24B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619" t="-2300" r="-8889" b="-2031"/>
          <a:stretch/>
        </p:blipFill>
        <p:spPr>
          <a:xfrm>
            <a:off x="1210236" y="998288"/>
            <a:ext cx="9807388" cy="4856400"/>
          </a:xfrm>
          <a:prstGeom prst="rect">
            <a:avLst/>
          </a:prstGeom>
          <a:ln w="952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2802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3729CC-827A-7547-9E03-7EE414B54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0" t="15643" r="7132" b="8640"/>
          <a:stretch/>
        </p:blipFill>
        <p:spPr>
          <a:xfrm>
            <a:off x="1196788" y="982800"/>
            <a:ext cx="9798424" cy="4892400"/>
          </a:xfrm>
          <a:prstGeom prst="rect">
            <a:avLst/>
          </a:prstGeom>
          <a:ln w="952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6505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giving a presentation&#10;&#10;Description automatically generated with medium confidence">
            <a:extLst>
              <a:ext uri="{FF2B5EF4-FFF2-40B4-BE49-F238E27FC236}">
                <a16:creationId xmlns:a16="http://schemas.microsoft.com/office/drawing/2014/main" id="{CD7AACC9-4E0A-114B-B1FB-D66830C71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027" t="6400" r="-6507" b="9192"/>
          <a:stretch/>
        </p:blipFill>
        <p:spPr>
          <a:xfrm>
            <a:off x="1174376" y="1000800"/>
            <a:ext cx="9798424" cy="4856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6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34C9DF-BE0F-D640-BC01-AE1F763AB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47" t="-19" r="-1537" b="7271"/>
          <a:stretch/>
        </p:blipFill>
        <p:spPr>
          <a:xfrm>
            <a:off x="1196788" y="1000800"/>
            <a:ext cx="9798423" cy="4856400"/>
          </a:xfrm>
          <a:prstGeom prst="rect">
            <a:avLst/>
          </a:prstGeom>
          <a:ln w="952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8283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4C4134-09EF-024C-AE96-3125C35A5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" t="106" r="-9" b="8770"/>
          <a:stretch/>
        </p:blipFill>
        <p:spPr>
          <a:xfrm>
            <a:off x="1186964" y="1000800"/>
            <a:ext cx="9818071" cy="48564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0260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DB90F-39F6-BA43-8EA7-FCC7B2094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03" t="-3356" r="-743" b="-3296"/>
          <a:stretch/>
        </p:blipFill>
        <p:spPr>
          <a:xfrm>
            <a:off x="1177224" y="1000800"/>
            <a:ext cx="9837551" cy="48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3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467221-C95B-984A-85FC-93B7BA0C4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4" t="-2090" r="-291" b="-2133"/>
          <a:stretch/>
        </p:blipFill>
        <p:spPr>
          <a:xfrm>
            <a:off x="1192306" y="1000800"/>
            <a:ext cx="9798424" cy="485640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53959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311058A-3CF6-A140-AF06-111A05833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710" t="-1880" r="-19343" b="-1444"/>
          <a:stretch/>
        </p:blipFill>
        <p:spPr>
          <a:xfrm>
            <a:off x="1224793" y="1000800"/>
            <a:ext cx="9789952" cy="4856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38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Narechania, Arpit Ajay</dc:creator>
  <cp:lastModifiedBy>Narechania, Arpit Ajay</cp:lastModifiedBy>
  <cp:revision>28</cp:revision>
  <dcterms:created xsi:type="dcterms:W3CDTF">2021-05-22T04:20:19Z</dcterms:created>
  <dcterms:modified xsi:type="dcterms:W3CDTF">2021-05-29T20:01:29Z</dcterms:modified>
</cp:coreProperties>
</file>